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78" d="100"/>
          <a:sy n="78" d="100"/>
        </p:scale>
        <p:origin x="182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178"/>
    </p:cViewPr>
  </p:notesTextViewPr>
  <p:sorterViewPr>
    <p:cViewPr>
      <p:scale>
        <a:sx n="125" d="100"/>
        <a:sy n="125" d="100"/>
      </p:scale>
      <p:origin x="0" y="-1349"/>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smtClean="0">
                <a:hlinkClick r:id="rId3"/>
              </a:rPr>
              <a:t>https://security.stackexchange.com/questions/73114/authenticated-diffie-hellman-key-exchange</a:t>
            </a:r>
            <a:endParaRPr lang="en-US" sz="1200" dirty="0" smtClean="0">
              <a:solidFill>
                <a:schemeClr val="dk1"/>
              </a:solidFill>
            </a:endParaRPr>
          </a:p>
          <a:p>
            <a:pPr lvl="0" rtl="0">
              <a:spcBef>
                <a:spcPts val="0"/>
              </a:spcBef>
              <a:buClr>
                <a:schemeClr val="dk1"/>
              </a:buClr>
              <a:buSzPct val="25000"/>
              <a:buFont typeface="Arial"/>
              <a:buNone/>
            </a:pPr>
            <a:r>
              <a:rPr lang="en-US" sz="1200" dirty="0" smtClean="0">
                <a:solidFill>
                  <a:schemeClr val="dk1"/>
                </a:solidFill>
              </a:rPr>
              <a:t>Alice </a:t>
            </a:r>
            <a:r>
              <a:rPr lang="en-US" sz="1200" dirty="0">
                <a:solidFill>
                  <a:schemeClr val="dk1"/>
                </a:solidFill>
              </a:rPr>
              <a:t>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smtClean="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a:t>
                </a:r>
                <a:r>
                  <a:rPr lang="en-US" dirty="0" smtClean="0">
                    <a:solidFill>
                      <a:schemeClr val="dk1"/>
                    </a:solidFill>
                  </a:rPr>
                  <a:t>let Alice and Bob share </a:t>
                </a:r>
                <a:r>
                  <a:rPr lang="en-US" dirty="0">
                    <a:solidFill>
                      <a:schemeClr val="dk1"/>
                    </a:solidFill>
                  </a:rPr>
                  <a:t>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mc:Choice xmlns:a14="http://schemas.microsoft.com/office/drawing/2010/main"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smtClean="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smtClean="0">
                    <a:solidFill>
                      <a:schemeClr val="dk1"/>
                    </a:solidFill>
                  </a:rPr>
                  <a:t>.</a:t>
                </a:r>
                <a:r>
                  <a:rPr lang="en-SE" sz="2250" dirty="0" smtClean="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smtClean="0">
                    <a:solidFill>
                      <a:schemeClr val="dk1"/>
                    </a:solidFill>
                  </a:rPr>
                  <a:t> </a:t>
                </a:r>
                <a:r>
                  <a:rPr lang="en-US" altLang="zh-CN" sz="2250" dirty="0" smtClean="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smtClean="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smtClean="0">
                    <a:solidFill>
                      <a:schemeClr val="dk1"/>
                    </a:solidFill>
                  </a:rPr>
                  <a:t>.</a:t>
                </a:r>
                <a:endParaRPr lang="en-US" sz="2250" dirty="0">
                  <a:solidFill>
                    <a:schemeClr val="dk1"/>
                  </a:solidFill>
                </a:endParaRP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a:t>
                </a:r>
                <a:r>
                  <a:rPr lang="en-US" sz="2250" dirty="0" smtClean="0">
                    <a:solidFill>
                      <a:schemeClr val="dk1"/>
                    </a:solidFill>
                  </a:rPr>
                  <a:t>keys</a:t>
                </a:r>
                <a:r>
                  <a:rPr lang="en-SE" sz="2250" dirty="0" smtClean="0">
                    <a:solidFill>
                      <a:schemeClr val="dk1"/>
                    </a:solidFill>
                  </a:rPr>
                  <a:t> </a:t>
                </a:r>
                <a:r>
                  <a:rPr lang="en-US" sz="2250" dirty="0" smtClean="0">
                    <a:solidFill>
                      <a:schemeClr val="dk1"/>
                    </a:solidFill>
                  </a:rPr>
                  <a:t>to </a:t>
                </a:r>
                <a:r>
                  <a:rPr lang="en-US" sz="2250" dirty="0">
                    <a:solidFill>
                      <a:schemeClr val="dk1"/>
                    </a:solidFill>
                  </a:rPr>
                  <a:t>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smtClean="0">
                  <a:solidFill>
                    <a:schemeClr val="dk1"/>
                  </a:solidFill>
                </a:endParaRPr>
              </a:p>
              <a:p>
                <a:pPr marL="557213" lvl="1" indent="-114300">
                  <a:spcBef>
                    <a:spcPts val="420"/>
                  </a:spcBef>
                  <a:buClr>
                    <a:schemeClr val="dk1"/>
                  </a:buClr>
                </a:pPr>
                <a:r>
                  <a:rPr lang="en-US" sz="2250" dirty="0" smtClean="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smtClean="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smtClean="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smtClean="0">
                    <a:solidFill>
                      <a:schemeClr val="dk1"/>
                    </a:solidFill>
                  </a:rPr>
                  <a:t> are sent as plaintext.</a:t>
                </a:r>
                <a:endParaRPr lang="en-US" sz="2250" dirty="0">
                  <a:solidFill>
                    <a:schemeClr val="dk1"/>
                  </a:solidFill>
                </a:endParaRPr>
              </a:p>
            </p:txBody>
          </p:sp>
        </mc:Choice>
        <mc:Fallback>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US" dirty="0"/>
              <a:t>Reminder: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85000" lnSpcReduction="1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dirty="0"/>
              <a:t>Signing the message exchanges in Diffie-Hellman eliminates the man-in-the-middle attack.</a:t>
            </a:r>
          </a:p>
          <a:p>
            <a:r>
              <a:rPr lang="en-US" dirty="0"/>
              <a:t>ANS: A, B, C, E.</a:t>
            </a:r>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servers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a:t>
                </a:r>
                <a:r>
                  <a:rPr lang="en-US" dirty="0" smtClean="0">
                    <a:solidFill>
                      <a:schemeClr val="dk1"/>
                    </a:solidFill>
                  </a:rPr>
                  <a:t>required</a:t>
                </a:r>
                <a:r>
                  <a:rPr lang="en-SE" smtClean="0">
                    <a:solidFill>
                      <a:schemeClr val="dk1"/>
                    </a:solidFill>
                  </a:rPr>
                  <a:t> (Steps 1-3)</a:t>
                </a:r>
                <a:r>
                  <a:rPr lang="en-US" dirty="0" smtClean="0">
                    <a:solidFill>
                      <a:schemeClr val="dk1"/>
                    </a:solidFill>
                  </a:rPr>
                  <a:t>, </a:t>
                </a:r>
                <a:r>
                  <a:rPr lang="en-US" dirty="0">
                    <a:solidFill>
                      <a:schemeClr val="dk1"/>
                    </a:solidFill>
                  </a:rPr>
                  <a:t>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smtClean="0"/>
                  <a:t> should </a:t>
                </a:r>
                <a:r>
                  <a:rPr lang="en-US" dirty="0"/>
                  <a:t>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r>
                  <a:rPr lang="en-US" dirty="0" smtClean="0"/>
                  <a:t>.</a:t>
                </a:r>
                <a:endParaRPr lang="en-US" dirty="0"/>
              </a:p>
              <a:p>
                <a:endParaRPr lang="en-SE" dirty="0"/>
              </a:p>
            </p:txBody>
          </p:sp>
        </mc:Choice>
        <mc:Fallback>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r>
                  <a:rPr lang="en-US" dirty="0" smtClean="0">
                    <a:solidFill>
                      <a:schemeClr val="dk1"/>
                    </a:solidFill>
                  </a:rPr>
                  <a:t>.</a:t>
                </a:r>
                <a:endParaRPr lang="en-US" dirty="0" smtClean="0">
                  <a:solidFill>
                    <a:schemeClr val="dk1"/>
                  </a:solidFill>
                </a:endParaRPr>
              </a:p>
              <a:p>
                <a:r>
                  <a:rPr lang="en-US" dirty="0" smtClean="0">
                    <a:solidFill>
                      <a:schemeClr val="dk1"/>
                    </a:solidFill>
                  </a:rPr>
                  <a:t>Trudy </a:t>
                </a:r>
                <a:r>
                  <a:rPr lang="en-US" dirty="0">
                    <a:solidFill>
                      <a:schemeClr val="dk1"/>
                    </a:solidFill>
                  </a:rPr>
                  <a:t>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47258</TotalTime>
  <Words>3898</Words>
  <Application>Microsoft Office PowerPoint</Application>
  <PresentationFormat>On-screen Show (4:3)</PresentationFormat>
  <Paragraphs>332</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Gloria Hallelujah</vt:lpstr>
      <vt:lpstr>ＭＳ Ｐゴシック</vt:lpstr>
      <vt:lpstr>宋体</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Reminder: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351</cp:revision>
  <dcterms:created xsi:type="dcterms:W3CDTF">2014-08-18T03:27:50Z</dcterms:created>
  <dcterms:modified xsi:type="dcterms:W3CDTF">2020-06-04T05:05:22Z</dcterms:modified>
</cp:coreProperties>
</file>